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9"/>
  </p:notesMasterIdLst>
  <p:handoutMasterIdLst>
    <p:handoutMasterId r:id="rId70"/>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907" r:id="rId55"/>
    <p:sldId id="868" r:id="rId56"/>
    <p:sldId id="906" r:id="rId57"/>
    <p:sldId id="904" r:id="rId58"/>
    <p:sldId id="870" r:id="rId59"/>
    <p:sldId id="871" r:id="rId60"/>
    <p:sldId id="872" r:id="rId61"/>
    <p:sldId id="873" r:id="rId62"/>
    <p:sldId id="865" r:id="rId63"/>
    <p:sldId id="414" r:id="rId64"/>
    <p:sldId id="866" r:id="rId65"/>
    <p:sldId id="869" r:id="rId66"/>
    <p:sldId id="402" r:id="rId67"/>
    <p:sldId id="403"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8" autoAdjust="0"/>
    <p:restoredTop sz="72637" autoAdjust="0"/>
  </p:normalViewPr>
  <p:slideViewPr>
    <p:cSldViewPr snapToGrid="0">
      <p:cViewPr varScale="1">
        <p:scale>
          <a:sx n="107" d="100"/>
          <a:sy n="107" d="100"/>
        </p:scale>
        <p:origin x="101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3/13/20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64A3AD-C89C-6E4F-8292-976C55DA3DB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21</a:t>
            </a:fld>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9490AC-9F0C-9E48-BD34-9104FA252ED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22</a:t>
            </a:fld>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31073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54</a:t>
            </a:fld>
            <a:endParaRPr lang="en-US"/>
          </a:p>
        </p:txBody>
      </p:sp>
    </p:spTree>
    <p:extLst>
      <p:ext uri="{BB962C8B-B14F-4D97-AF65-F5344CB8AC3E}">
        <p14:creationId xmlns:p14="http://schemas.microsoft.com/office/powerpoint/2010/main" val="329523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292992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78399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spTree>
    <p:extLst>
      <p:ext uri="{BB962C8B-B14F-4D97-AF65-F5344CB8AC3E}">
        <p14:creationId xmlns:p14="http://schemas.microsoft.com/office/powerpoint/2010/main" val="909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3733999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279902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1100898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8253</TotalTime>
  <Words>5214</Words>
  <Application>Microsoft Macintosh PowerPoint</Application>
  <PresentationFormat>On-screen Show (16:9)</PresentationFormat>
  <Paragraphs>977</Paragraphs>
  <Slides>67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506</cp:revision>
  <cp:lastPrinted>2019-06-07T19:51:54Z</cp:lastPrinted>
  <dcterms:created xsi:type="dcterms:W3CDTF">2014-12-05T18:34:48Z</dcterms:created>
  <dcterms:modified xsi:type="dcterms:W3CDTF">2020-03-13T16:27:42Z</dcterms:modified>
  <cp:category/>
</cp:coreProperties>
</file>